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p:regular r:id="rId11"/>
      <p:bold r:id="rId12"/>
      <p:italic r:id="rId13"/>
      <p:boldItalic r:id="rId14"/>
    </p:embeddedFont>
    <p:embeddedFont>
      <p:font typeface="Roboto Ligh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96">
          <p15:clr>
            <a:srgbClr val="9AA0A6"/>
          </p15:clr>
        </p15:guide>
        <p15:guide id="2" pos="356">
          <p15:clr>
            <a:srgbClr val="9AA0A6"/>
          </p15:clr>
        </p15:guide>
        <p15:guide id="3" orient="horz" pos="531">
          <p15:clr>
            <a:srgbClr val="9AA0A6"/>
          </p15:clr>
        </p15:guide>
        <p15:guide id="4" orient="horz" pos="1002">
          <p15:clr>
            <a:srgbClr val="9AA0A6"/>
          </p15:clr>
        </p15:guide>
        <p15:guide id="5" pos="1929">
          <p15:clr>
            <a:srgbClr val="9AA0A6"/>
          </p15:clr>
        </p15:guide>
        <p15:guide id="6" pos="38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96"/>
        <p:guide pos="356"/>
        <p:guide pos="531" orient="horz"/>
        <p:guide pos="1002" orient="horz"/>
        <p:guide pos="1929"/>
        <p:guide pos="383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Light-regular.fntdata"/><Relationship Id="rId14" Type="http://schemas.openxmlformats.org/officeDocument/2006/relationships/font" Target="fonts/Roboto-boldItalic.fntdata"/><Relationship Id="rId17" Type="http://schemas.openxmlformats.org/officeDocument/2006/relationships/font" Target="fonts/RobotoLight-italic.fntdata"/><Relationship Id="rId16" Type="http://schemas.openxmlformats.org/officeDocument/2006/relationships/font" Target="fonts/RobotoLight-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Ligh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bd4d0da24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2bd4d0da24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4af0ac31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24af0ac31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4af0ac31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4af0ac31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45dfe719d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45dfe719d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7c32d41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7c32d41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67225" y="-21625"/>
            <a:ext cx="9254400" cy="521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3" name="Google Shape;13;p2"/>
          <p:cNvPicPr preferRelativeResize="0"/>
          <p:nvPr/>
        </p:nvPicPr>
        <p:blipFill>
          <a:blip r:embed="rId2">
            <a:alphaModFix amt="70000"/>
          </a:blip>
          <a:stretch>
            <a:fillRect/>
          </a:stretch>
        </p:blipFill>
        <p:spPr>
          <a:xfrm rot="-5400000">
            <a:off x="1377762" y="-4138862"/>
            <a:ext cx="7833351" cy="13699875"/>
          </a:xfrm>
          <a:prstGeom prst="rect">
            <a:avLst/>
          </a:prstGeom>
          <a:noFill/>
          <a:ln>
            <a:noFill/>
          </a:ln>
        </p:spPr>
      </p:pic>
      <p:pic>
        <p:nvPicPr>
          <p:cNvPr id="14" name="Google Shape;14;p2"/>
          <p:cNvPicPr preferRelativeResize="0"/>
          <p:nvPr/>
        </p:nvPicPr>
        <p:blipFill>
          <a:blip r:embed="rId3">
            <a:alphaModFix/>
          </a:blip>
          <a:stretch>
            <a:fillRect/>
          </a:stretch>
        </p:blipFill>
        <p:spPr>
          <a:xfrm>
            <a:off x="548175" y="4380125"/>
            <a:ext cx="2294450" cy="400975"/>
          </a:xfrm>
          <a:prstGeom prst="rect">
            <a:avLst/>
          </a:prstGeom>
          <a:noFill/>
          <a:ln>
            <a:noFill/>
          </a:ln>
        </p:spPr>
      </p:pic>
      <p:sp>
        <p:nvSpPr>
          <p:cNvPr id="15" name="Google Shape;15;p2"/>
          <p:cNvSpPr txBox="1"/>
          <p:nvPr>
            <p:ph type="ctrTitle"/>
          </p:nvPr>
        </p:nvSpPr>
        <p:spPr>
          <a:xfrm>
            <a:off x="311700" y="1046975"/>
            <a:ext cx="8520600" cy="979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300"/>
              <a:buNone/>
              <a:defRPr sz="43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311700" y="2491025"/>
            <a:ext cx="8520600" cy="1500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7" name="Google Shape;17;p2"/>
          <p:cNvCxnSpPr/>
          <p:nvPr/>
        </p:nvCxnSpPr>
        <p:spPr>
          <a:xfrm>
            <a:off x="566013" y="2135625"/>
            <a:ext cx="7998900" cy="0"/>
          </a:xfrm>
          <a:prstGeom prst="straightConnector1">
            <a:avLst/>
          </a:prstGeom>
          <a:noFill/>
          <a:ln cap="flat" cmpd="sng" w="76200">
            <a:solidFill>
              <a:srgbClr val="3088DF"/>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p:nvPr/>
        </p:nvSpPr>
        <p:spPr>
          <a:xfrm>
            <a:off x="0" y="0"/>
            <a:ext cx="9144000" cy="1316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457200" y="45720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Font typeface="Roboto"/>
              <a:buNone/>
              <a:defRPr b="1" sz="2800">
                <a:solidFill>
                  <a:schemeClr val="lt1"/>
                </a:solidFill>
                <a:latin typeface="Roboto"/>
                <a:ea typeface="Roboto"/>
                <a:cs typeface="Roboto"/>
                <a:sym typeface="Robo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3"/>
          <p:cNvSpPr txBox="1"/>
          <p:nvPr>
            <p:ph idx="1" type="body"/>
          </p:nvPr>
        </p:nvSpPr>
        <p:spPr>
          <a:xfrm>
            <a:off x="457200" y="1444750"/>
            <a:ext cx="78207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pic>
        <p:nvPicPr>
          <p:cNvPr id="22" name="Google Shape;22;p3"/>
          <p:cNvPicPr preferRelativeResize="0"/>
          <p:nvPr/>
        </p:nvPicPr>
        <p:blipFill rotWithShape="1">
          <a:blip r:embed="rId2">
            <a:alphaModFix/>
          </a:blip>
          <a:srcRect b="0" l="0" r="81903" t="0"/>
          <a:stretch/>
        </p:blipFill>
        <p:spPr>
          <a:xfrm>
            <a:off x="8516350" y="4563946"/>
            <a:ext cx="328600" cy="359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4"/>
          <p:cNvSpPr txBox="1"/>
          <p:nvPr>
            <p:ph type="title"/>
          </p:nvPr>
        </p:nvSpPr>
        <p:spPr>
          <a:xfrm>
            <a:off x="457200" y="45720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457200" y="1444752"/>
            <a:ext cx="39999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26" name="Google Shape;26;p4"/>
          <p:cNvSpPr txBox="1"/>
          <p:nvPr>
            <p:ph idx="2" type="body"/>
          </p:nvPr>
        </p:nvSpPr>
        <p:spPr>
          <a:xfrm>
            <a:off x="4977900" y="1444752"/>
            <a:ext cx="39999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cxnSp>
        <p:nvCxnSpPr>
          <p:cNvPr id="27" name="Google Shape;27;p4"/>
          <p:cNvCxnSpPr/>
          <p:nvPr/>
        </p:nvCxnSpPr>
        <p:spPr>
          <a:xfrm>
            <a:off x="566013" y="1187600"/>
            <a:ext cx="7998900" cy="0"/>
          </a:xfrm>
          <a:prstGeom prst="straightConnector1">
            <a:avLst/>
          </a:prstGeom>
          <a:noFill/>
          <a:ln cap="flat" cmpd="sng" w="76200">
            <a:solidFill>
              <a:srgbClr val="398CE0"/>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5"/>
          <p:cNvSpPr txBox="1"/>
          <p:nvPr>
            <p:ph type="title"/>
          </p:nvPr>
        </p:nvSpPr>
        <p:spPr>
          <a:xfrm>
            <a:off x="45720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3200"/>
              <a:buNone/>
              <a:defRPr sz="3200"/>
            </a:lvl1pPr>
            <a:lvl2pPr lvl="1">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2pPr>
            <a:lvl3pPr lvl="2">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3pPr>
            <a:lvl4pPr lvl="3">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4pPr>
            <a:lvl5pPr lvl="4">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5pPr>
            <a:lvl6pPr lvl="5">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6pPr>
            <a:lvl7pPr lvl="6">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7pPr>
            <a:lvl8pPr lvl="7">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8pPr>
            <a:lvl9pPr lvl="8">
              <a:spcBef>
                <a:spcPts val="0"/>
              </a:spcBef>
              <a:spcAft>
                <a:spcPts val="0"/>
              </a:spcAft>
              <a:buClr>
                <a:srgbClr val="1A254C"/>
              </a:buClr>
              <a:buSzPts val="3200"/>
              <a:buFont typeface="Roboto"/>
              <a:buNone/>
              <a:defRPr b="1" sz="3200">
                <a:solidFill>
                  <a:srgbClr val="1A254C"/>
                </a:solidFill>
                <a:latin typeface="Roboto"/>
                <a:ea typeface="Roboto"/>
                <a:cs typeface="Roboto"/>
                <a:sym typeface="Roboto"/>
              </a:defRPr>
            </a:lvl9pPr>
          </a:lstStyle>
          <a:p/>
        </p:txBody>
      </p:sp>
      <p:cxnSp>
        <p:nvCxnSpPr>
          <p:cNvPr id="30" name="Google Shape;30;p5"/>
          <p:cNvCxnSpPr/>
          <p:nvPr/>
        </p:nvCxnSpPr>
        <p:spPr>
          <a:xfrm>
            <a:off x="566013" y="2896500"/>
            <a:ext cx="7908300" cy="0"/>
          </a:xfrm>
          <a:prstGeom prst="straightConnector1">
            <a:avLst/>
          </a:prstGeom>
          <a:noFill/>
          <a:ln cap="flat" cmpd="sng" w="76200">
            <a:solidFill>
              <a:srgbClr val="398CE0"/>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MAIN_POINT_1">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avy">
  <p:cSld name="MAIN_POINT_1_1">
    <p:spTree>
      <p:nvGrpSpPr>
        <p:cNvPr id="32" name="Shape 32"/>
        <p:cNvGrpSpPr/>
        <p:nvPr/>
      </p:nvGrpSpPr>
      <p:grpSpPr>
        <a:xfrm>
          <a:off x="0" y="0"/>
          <a:ext cx="0" cy="0"/>
          <a:chOff x="0" y="0"/>
          <a:chExt cx="0" cy="0"/>
        </a:xfrm>
      </p:grpSpPr>
      <p:sp>
        <p:nvSpPr>
          <p:cNvPr id="33" name="Google Shape;33;p7"/>
          <p:cNvSpPr/>
          <p:nvPr/>
        </p:nvSpPr>
        <p:spPr>
          <a:xfrm>
            <a:off x="-67225" y="-21625"/>
            <a:ext cx="9254400" cy="521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34" name="Google Shape;34;p7"/>
          <p:cNvPicPr preferRelativeResize="0"/>
          <p:nvPr/>
        </p:nvPicPr>
        <p:blipFill>
          <a:blip r:embed="rId2">
            <a:alphaModFix amt="70000"/>
          </a:blip>
          <a:stretch>
            <a:fillRect/>
          </a:stretch>
        </p:blipFill>
        <p:spPr>
          <a:xfrm rot="-5400000">
            <a:off x="1377762" y="-4138862"/>
            <a:ext cx="7833351" cy="13699875"/>
          </a:xfrm>
          <a:prstGeom prst="rect">
            <a:avLst/>
          </a:prstGeom>
          <a:noFill/>
          <a:ln>
            <a:noFill/>
          </a:ln>
        </p:spPr>
      </p:pic>
      <p:pic>
        <p:nvPicPr>
          <p:cNvPr id="35" name="Google Shape;35;p7"/>
          <p:cNvPicPr preferRelativeResize="0"/>
          <p:nvPr/>
        </p:nvPicPr>
        <p:blipFill rotWithShape="1">
          <a:blip r:embed="rId3">
            <a:alphaModFix/>
          </a:blip>
          <a:srcRect b="0" l="0" r="81903" t="0"/>
          <a:stretch/>
        </p:blipFill>
        <p:spPr>
          <a:xfrm>
            <a:off x="8516350" y="4563946"/>
            <a:ext cx="328600" cy="359850"/>
          </a:xfrm>
          <a:prstGeom prst="rect">
            <a:avLst/>
          </a:prstGeom>
          <a:noFill/>
          <a:ln>
            <a:noFill/>
          </a:ln>
        </p:spPr>
      </p:pic>
      <p:sp>
        <p:nvSpPr>
          <p:cNvPr id="36" name="Google Shape;36;p7"/>
          <p:cNvSpPr txBox="1"/>
          <p:nvPr/>
        </p:nvSpPr>
        <p:spPr>
          <a:xfrm>
            <a:off x="7906708" y="4559225"/>
            <a:ext cx="631500" cy="369300"/>
          </a:xfrm>
          <a:prstGeom prst="rect">
            <a:avLst/>
          </a:prstGeom>
          <a:noFill/>
          <a:ln>
            <a:noFill/>
          </a:ln>
        </p:spPr>
        <p:txBody>
          <a:bodyPr anchorCtr="0" anchor="t" bIns="91425" lIns="91425" spcFirstLastPara="1" rIns="91425" wrap="square" tIns="91425">
            <a:spAutoFit/>
          </a:bodyPr>
          <a:lstStyle/>
          <a:p>
            <a:pPr indent="0" lvl="0" marL="0" rtl="0" algn="r">
              <a:lnSpc>
                <a:spcPct val="138000"/>
              </a:lnSpc>
              <a:spcBef>
                <a:spcPts val="0"/>
              </a:spcBef>
              <a:spcAft>
                <a:spcPts val="0"/>
              </a:spcAft>
              <a:buNone/>
            </a:pPr>
            <a:fld id="{00000000-1234-1234-1234-123412341234}" type="slidenum">
              <a:rPr b="1" lang="en" sz="1200">
                <a:solidFill>
                  <a:schemeClr val="lt1"/>
                </a:solidFill>
                <a:latin typeface="Roboto"/>
                <a:ea typeface="Roboto"/>
                <a:cs typeface="Roboto"/>
                <a:sym typeface="Roboto"/>
              </a:rPr>
              <a:t>‹#›</a:t>
            </a:fld>
            <a:r>
              <a:rPr lang="en" sz="1200">
                <a:solidFill>
                  <a:schemeClr val="lt1"/>
                </a:solidFill>
                <a:latin typeface="Roboto Light"/>
                <a:ea typeface="Roboto Light"/>
                <a:cs typeface="Roboto Light"/>
                <a:sym typeface="Roboto Light"/>
              </a:rPr>
              <a:t> |</a:t>
            </a:r>
            <a:endParaRPr b="1" sz="1200">
              <a:solidFill>
                <a:schemeClr val="lt1"/>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avy">
  <p:cSld name="MAIN_POINT_1_1_1">
    <p:spTree>
      <p:nvGrpSpPr>
        <p:cNvPr id="37" name="Shape 37"/>
        <p:cNvGrpSpPr/>
        <p:nvPr/>
      </p:nvGrpSpPr>
      <p:grpSpPr>
        <a:xfrm>
          <a:off x="0" y="0"/>
          <a:ext cx="0" cy="0"/>
          <a:chOff x="0" y="0"/>
          <a:chExt cx="0" cy="0"/>
        </a:xfrm>
      </p:grpSpPr>
      <p:sp>
        <p:nvSpPr>
          <p:cNvPr id="38" name="Google Shape;38;p8"/>
          <p:cNvSpPr/>
          <p:nvPr/>
        </p:nvSpPr>
        <p:spPr>
          <a:xfrm>
            <a:off x="-67225" y="-21625"/>
            <a:ext cx="9254400" cy="521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39" name="Google Shape;39;p8"/>
          <p:cNvPicPr preferRelativeResize="0"/>
          <p:nvPr/>
        </p:nvPicPr>
        <p:blipFill>
          <a:blip r:embed="rId2">
            <a:alphaModFix amt="70000"/>
          </a:blip>
          <a:stretch>
            <a:fillRect/>
          </a:stretch>
        </p:blipFill>
        <p:spPr>
          <a:xfrm rot="-5400000">
            <a:off x="1377762" y="-4138862"/>
            <a:ext cx="7833351" cy="13699875"/>
          </a:xfrm>
          <a:prstGeom prst="rect">
            <a:avLst/>
          </a:prstGeom>
          <a:noFill/>
          <a:ln>
            <a:noFill/>
          </a:ln>
        </p:spPr>
      </p:pic>
      <p:sp>
        <p:nvSpPr>
          <p:cNvPr id="40" name="Google Shape;40;p8"/>
          <p:cNvSpPr txBox="1"/>
          <p:nvPr>
            <p:ph type="title"/>
          </p:nvPr>
        </p:nvSpPr>
        <p:spPr>
          <a:xfrm>
            <a:off x="457200" y="45720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900"/>
              <a:buNone/>
              <a:defRPr sz="2900"/>
            </a:lvl2pPr>
            <a:lvl3pPr lvl="2">
              <a:spcBef>
                <a:spcPts val="0"/>
              </a:spcBef>
              <a:spcAft>
                <a:spcPts val="0"/>
              </a:spcAft>
              <a:buSzPts val="2900"/>
              <a:buNone/>
              <a:defRPr sz="2900"/>
            </a:lvl3pPr>
            <a:lvl4pPr lvl="3">
              <a:spcBef>
                <a:spcPts val="0"/>
              </a:spcBef>
              <a:spcAft>
                <a:spcPts val="0"/>
              </a:spcAft>
              <a:buSzPts val="2900"/>
              <a:buNone/>
              <a:defRPr sz="2900"/>
            </a:lvl4pPr>
            <a:lvl5pPr lvl="4">
              <a:spcBef>
                <a:spcPts val="0"/>
              </a:spcBef>
              <a:spcAft>
                <a:spcPts val="0"/>
              </a:spcAft>
              <a:buSzPts val="2900"/>
              <a:buNone/>
              <a:defRPr sz="2900"/>
            </a:lvl5pPr>
            <a:lvl6pPr lvl="5">
              <a:spcBef>
                <a:spcPts val="0"/>
              </a:spcBef>
              <a:spcAft>
                <a:spcPts val="0"/>
              </a:spcAft>
              <a:buSzPts val="2900"/>
              <a:buNone/>
              <a:defRPr sz="2900"/>
            </a:lvl6pPr>
            <a:lvl7pPr lvl="6">
              <a:spcBef>
                <a:spcPts val="0"/>
              </a:spcBef>
              <a:spcAft>
                <a:spcPts val="0"/>
              </a:spcAft>
              <a:buSzPts val="2900"/>
              <a:buNone/>
              <a:defRPr sz="2900"/>
            </a:lvl7pPr>
            <a:lvl8pPr lvl="7">
              <a:spcBef>
                <a:spcPts val="0"/>
              </a:spcBef>
              <a:spcAft>
                <a:spcPts val="0"/>
              </a:spcAft>
              <a:buSzPts val="2900"/>
              <a:buNone/>
              <a:defRPr sz="2900"/>
            </a:lvl8pPr>
            <a:lvl9pPr lvl="8">
              <a:spcBef>
                <a:spcPts val="0"/>
              </a:spcBef>
              <a:spcAft>
                <a:spcPts val="0"/>
              </a:spcAft>
              <a:buSzPts val="2900"/>
              <a:buNone/>
              <a:defRPr sz="2900"/>
            </a:lvl9pPr>
          </a:lstStyle>
          <a:p/>
        </p:txBody>
      </p:sp>
      <p:cxnSp>
        <p:nvCxnSpPr>
          <p:cNvPr id="41" name="Google Shape;41;p8"/>
          <p:cNvCxnSpPr/>
          <p:nvPr/>
        </p:nvCxnSpPr>
        <p:spPr>
          <a:xfrm>
            <a:off x="566013" y="1187600"/>
            <a:ext cx="7998900" cy="0"/>
          </a:xfrm>
          <a:prstGeom prst="straightConnector1">
            <a:avLst/>
          </a:prstGeom>
          <a:noFill/>
          <a:ln cap="flat" cmpd="sng" w="76200">
            <a:solidFill>
              <a:srgbClr val="398CE0"/>
            </a:solidFill>
            <a:prstDash val="solid"/>
            <a:round/>
            <a:headEnd len="med" w="med" type="none"/>
            <a:tailEnd len="med" w="med" type="none"/>
          </a:ln>
        </p:spPr>
      </p:cxnSp>
      <p:sp>
        <p:nvSpPr>
          <p:cNvPr id="42" name="Google Shape;42;p8"/>
          <p:cNvSpPr txBox="1"/>
          <p:nvPr>
            <p:ph idx="1" type="body"/>
          </p:nvPr>
        </p:nvSpPr>
        <p:spPr>
          <a:xfrm>
            <a:off x="457200" y="1444750"/>
            <a:ext cx="78207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Clr>
                <a:schemeClr val="lt1"/>
              </a:buClr>
              <a:buSzPts val="1600"/>
              <a:buChar char="●"/>
              <a:defRPr>
                <a:solidFill>
                  <a:schemeClr val="lt1"/>
                </a:solidFill>
              </a:defRPr>
            </a:lvl1pPr>
            <a:lvl2pPr indent="-330200" lvl="1" marL="914400">
              <a:spcBef>
                <a:spcPts val="0"/>
              </a:spcBef>
              <a:spcAft>
                <a:spcPts val="0"/>
              </a:spcAft>
              <a:buClr>
                <a:schemeClr val="lt1"/>
              </a:buClr>
              <a:buSzPts val="1600"/>
              <a:buChar char="○"/>
              <a:defRPr>
                <a:solidFill>
                  <a:schemeClr val="lt1"/>
                </a:solidFill>
              </a:defRPr>
            </a:lvl2pPr>
            <a:lvl3pPr indent="-330200" lvl="2" marL="1371600">
              <a:spcBef>
                <a:spcPts val="0"/>
              </a:spcBef>
              <a:spcAft>
                <a:spcPts val="0"/>
              </a:spcAft>
              <a:buClr>
                <a:schemeClr val="lt1"/>
              </a:buClr>
              <a:buSzPts val="1600"/>
              <a:buChar char="■"/>
              <a:defRPr>
                <a:solidFill>
                  <a:schemeClr val="lt1"/>
                </a:solidFill>
              </a:defRPr>
            </a:lvl3pPr>
            <a:lvl4pPr indent="-330200" lvl="3" marL="1828800">
              <a:spcBef>
                <a:spcPts val="0"/>
              </a:spcBef>
              <a:spcAft>
                <a:spcPts val="0"/>
              </a:spcAft>
              <a:buClr>
                <a:schemeClr val="lt1"/>
              </a:buClr>
              <a:buSzPts val="1600"/>
              <a:buChar char="●"/>
              <a:defRPr>
                <a:solidFill>
                  <a:schemeClr val="lt1"/>
                </a:solidFill>
              </a:defRPr>
            </a:lvl4pPr>
            <a:lvl5pPr indent="-330200" lvl="4" marL="2286000">
              <a:spcBef>
                <a:spcPts val="0"/>
              </a:spcBef>
              <a:spcAft>
                <a:spcPts val="0"/>
              </a:spcAft>
              <a:buClr>
                <a:schemeClr val="lt1"/>
              </a:buClr>
              <a:buSzPts val="1600"/>
              <a:buChar char="○"/>
              <a:defRPr>
                <a:solidFill>
                  <a:schemeClr val="lt1"/>
                </a:solidFill>
              </a:defRPr>
            </a:lvl5pPr>
            <a:lvl6pPr indent="-330200" lvl="5" marL="2743200">
              <a:spcBef>
                <a:spcPts val="0"/>
              </a:spcBef>
              <a:spcAft>
                <a:spcPts val="0"/>
              </a:spcAft>
              <a:buClr>
                <a:schemeClr val="lt1"/>
              </a:buClr>
              <a:buSzPts val="1600"/>
              <a:buChar char="■"/>
              <a:defRPr>
                <a:solidFill>
                  <a:schemeClr val="lt1"/>
                </a:solidFill>
              </a:defRPr>
            </a:lvl6pPr>
            <a:lvl7pPr indent="-330200" lvl="6" marL="3200400">
              <a:spcBef>
                <a:spcPts val="0"/>
              </a:spcBef>
              <a:spcAft>
                <a:spcPts val="0"/>
              </a:spcAft>
              <a:buClr>
                <a:schemeClr val="lt1"/>
              </a:buClr>
              <a:buSzPts val="1600"/>
              <a:buChar char="●"/>
              <a:defRPr>
                <a:solidFill>
                  <a:schemeClr val="lt1"/>
                </a:solidFill>
              </a:defRPr>
            </a:lvl7pPr>
            <a:lvl8pPr indent="-330200" lvl="7" marL="3657600">
              <a:spcBef>
                <a:spcPts val="0"/>
              </a:spcBef>
              <a:spcAft>
                <a:spcPts val="0"/>
              </a:spcAft>
              <a:buClr>
                <a:schemeClr val="lt1"/>
              </a:buClr>
              <a:buSzPts val="1600"/>
              <a:buChar char="○"/>
              <a:defRPr>
                <a:solidFill>
                  <a:schemeClr val="lt1"/>
                </a:solidFill>
              </a:defRPr>
            </a:lvl8pPr>
            <a:lvl9pPr indent="-330200" lvl="8" marL="4114800">
              <a:spcBef>
                <a:spcPts val="0"/>
              </a:spcBef>
              <a:spcAft>
                <a:spcPts val="0"/>
              </a:spcAft>
              <a:buClr>
                <a:schemeClr val="lt1"/>
              </a:buClr>
              <a:buSzPts val="1600"/>
              <a:buChar char="■"/>
              <a:defRPr>
                <a:solidFill>
                  <a:schemeClr val="lt1"/>
                </a:solidFill>
              </a:defRPr>
            </a:lvl9pPr>
          </a:lstStyle>
          <a:p/>
        </p:txBody>
      </p:sp>
      <p:pic>
        <p:nvPicPr>
          <p:cNvPr id="43" name="Google Shape;43;p8"/>
          <p:cNvPicPr preferRelativeResize="0"/>
          <p:nvPr/>
        </p:nvPicPr>
        <p:blipFill rotWithShape="1">
          <a:blip r:embed="rId3">
            <a:alphaModFix/>
          </a:blip>
          <a:srcRect b="0" l="0" r="81903" t="0"/>
          <a:stretch/>
        </p:blipFill>
        <p:spPr>
          <a:xfrm>
            <a:off x="8516350" y="4563946"/>
            <a:ext cx="328600" cy="359850"/>
          </a:xfrm>
          <a:prstGeom prst="rect">
            <a:avLst/>
          </a:prstGeom>
          <a:noFill/>
          <a:ln>
            <a:noFill/>
          </a:ln>
        </p:spPr>
      </p:pic>
      <p:sp>
        <p:nvSpPr>
          <p:cNvPr id="44" name="Google Shape;44;p8"/>
          <p:cNvSpPr txBox="1"/>
          <p:nvPr/>
        </p:nvSpPr>
        <p:spPr>
          <a:xfrm>
            <a:off x="7906708" y="4559225"/>
            <a:ext cx="631500" cy="369300"/>
          </a:xfrm>
          <a:prstGeom prst="rect">
            <a:avLst/>
          </a:prstGeom>
          <a:noFill/>
          <a:ln>
            <a:noFill/>
          </a:ln>
        </p:spPr>
        <p:txBody>
          <a:bodyPr anchorCtr="0" anchor="t" bIns="91425" lIns="91425" spcFirstLastPara="1" rIns="91425" wrap="square" tIns="91425">
            <a:spAutoFit/>
          </a:bodyPr>
          <a:lstStyle/>
          <a:p>
            <a:pPr indent="0" lvl="0" marL="0" rtl="0" algn="r">
              <a:lnSpc>
                <a:spcPct val="138000"/>
              </a:lnSpc>
              <a:spcBef>
                <a:spcPts val="0"/>
              </a:spcBef>
              <a:spcAft>
                <a:spcPts val="0"/>
              </a:spcAft>
              <a:buNone/>
            </a:pPr>
            <a:fld id="{00000000-1234-1234-1234-123412341234}" type="slidenum">
              <a:rPr b="1" lang="en" sz="1200">
                <a:solidFill>
                  <a:schemeClr val="lt1"/>
                </a:solidFill>
                <a:latin typeface="Roboto"/>
                <a:ea typeface="Roboto"/>
                <a:cs typeface="Roboto"/>
                <a:sym typeface="Roboto"/>
              </a:rPr>
              <a:t>‹#›</a:t>
            </a:fld>
            <a:r>
              <a:rPr lang="en" sz="1200">
                <a:solidFill>
                  <a:schemeClr val="lt1"/>
                </a:solidFill>
                <a:latin typeface="Roboto Light"/>
                <a:ea typeface="Roboto Light"/>
                <a:cs typeface="Roboto Light"/>
                <a:sym typeface="Roboto Light"/>
              </a:rPr>
              <a:t> |</a:t>
            </a:r>
            <a:endParaRPr b="1" sz="1200">
              <a:solidFill>
                <a:schemeClr val="lt1"/>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57200"/>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A254C"/>
              </a:buClr>
              <a:buSzPts val="2400"/>
              <a:buFont typeface="Roboto"/>
              <a:buNone/>
              <a:defRPr b="1" sz="2400">
                <a:solidFill>
                  <a:srgbClr val="1A254C"/>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457200" y="1444752"/>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1pPr>
            <a:lvl2pPr indent="-330200" lvl="1" marL="9144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2pPr>
            <a:lvl3pPr indent="-330200" lvl="2" marL="13716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3pPr>
            <a:lvl4pPr indent="-330200" lvl="3" marL="18288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4pPr>
            <a:lvl5pPr indent="-330200" lvl="4" marL="22860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5pPr>
            <a:lvl6pPr indent="-330200" lvl="5" marL="27432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6pPr>
            <a:lvl7pPr indent="-330200" lvl="6" marL="32004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7pPr>
            <a:lvl8pPr indent="-330200" lvl="7" marL="36576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8pPr>
            <a:lvl9pPr indent="-330200" lvl="8" marL="4114800">
              <a:lnSpc>
                <a:spcPct val="115000"/>
              </a:lnSpc>
              <a:spcBef>
                <a:spcPts val="0"/>
              </a:spcBef>
              <a:spcAft>
                <a:spcPts val="0"/>
              </a:spcAft>
              <a:buClr>
                <a:srgbClr val="1A254C"/>
              </a:buClr>
              <a:buSzPts val="1600"/>
              <a:buFont typeface="Roboto"/>
              <a:buChar char="■"/>
              <a:defRPr sz="1600">
                <a:solidFill>
                  <a:srgbClr val="1A254C"/>
                </a:solidFill>
                <a:latin typeface="Roboto"/>
                <a:ea typeface="Roboto"/>
                <a:cs typeface="Roboto"/>
                <a:sym typeface="Roboto"/>
              </a:defRPr>
            </a:lvl9pPr>
          </a:lstStyle>
          <a:p/>
        </p:txBody>
      </p:sp>
      <p:pic>
        <p:nvPicPr>
          <p:cNvPr id="8" name="Google Shape;8;p1"/>
          <p:cNvPicPr preferRelativeResize="0"/>
          <p:nvPr/>
        </p:nvPicPr>
        <p:blipFill rotWithShape="1">
          <a:blip r:embed="rId1">
            <a:alphaModFix/>
          </a:blip>
          <a:srcRect b="0" l="0" r="81903" t="0"/>
          <a:stretch/>
        </p:blipFill>
        <p:spPr>
          <a:xfrm>
            <a:off x="8516350" y="4563946"/>
            <a:ext cx="328600" cy="359850"/>
          </a:xfrm>
          <a:prstGeom prst="rect">
            <a:avLst/>
          </a:prstGeom>
          <a:noFill/>
          <a:ln>
            <a:noFill/>
          </a:ln>
        </p:spPr>
      </p:pic>
      <p:sp>
        <p:nvSpPr>
          <p:cNvPr id="9" name="Google Shape;9;p1"/>
          <p:cNvSpPr txBox="1"/>
          <p:nvPr/>
        </p:nvSpPr>
        <p:spPr>
          <a:xfrm>
            <a:off x="7906708" y="4559225"/>
            <a:ext cx="631500" cy="369300"/>
          </a:xfrm>
          <a:prstGeom prst="rect">
            <a:avLst/>
          </a:prstGeom>
          <a:noFill/>
          <a:ln>
            <a:noFill/>
          </a:ln>
        </p:spPr>
        <p:txBody>
          <a:bodyPr anchorCtr="0" anchor="t" bIns="91425" lIns="91425" spcFirstLastPara="1" rIns="91425" wrap="square" tIns="91425">
            <a:spAutoFit/>
          </a:bodyPr>
          <a:lstStyle/>
          <a:p>
            <a:pPr indent="0" lvl="0" marL="0" rtl="0" algn="r">
              <a:lnSpc>
                <a:spcPct val="138000"/>
              </a:lnSpc>
              <a:spcBef>
                <a:spcPts val="0"/>
              </a:spcBef>
              <a:spcAft>
                <a:spcPts val="0"/>
              </a:spcAft>
              <a:buNone/>
            </a:pPr>
            <a:fld id="{00000000-1234-1234-1234-123412341234}" type="slidenum">
              <a:rPr b="1" lang="en" sz="1200">
                <a:solidFill>
                  <a:schemeClr val="dk1"/>
                </a:solidFill>
                <a:latin typeface="Roboto"/>
                <a:ea typeface="Roboto"/>
                <a:cs typeface="Roboto"/>
                <a:sym typeface="Roboto"/>
              </a:rPr>
              <a:t>‹#›</a:t>
            </a:fld>
            <a:r>
              <a:rPr lang="en" sz="1200">
                <a:solidFill>
                  <a:schemeClr val="dk1"/>
                </a:solidFill>
                <a:latin typeface="Roboto Light"/>
                <a:ea typeface="Roboto Light"/>
                <a:cs typeface="Roboto Light"/>
                <a:sym typeface="Roboto Light"/>
              </a:rPr>
              <a:t> |</a:t>
            </a:r>
            <a:endParaRPr b="1" sz="1200">
              <a:solidFill>
                <a:schemeClr val="dk1"/>
              </a:solidFill>
              <a:latin typeface="Roboto"/>
              <a:ea typeface="Roboto"/>
              <a:cs typeface="Roboto"/>
              <a:sym typeface="Roboto"/>
            </a:endParaRPr>
          </a:p>
        </p:txBody>
      </p:sp>
      <p:pic>
        <p:nvPicPr>
          <p:cNvPr id="10" name="Google Shape;10;p1"/>
          <p:cNvPicPr preferRelativeResize="0"/>
          <p:nvPr/>
        </p:nvPicPr>
        <p:blipFill>
          <a:blip r:embed="rId2">
            <a:alphaModFix/>
          </a:blip>
          <a:stretch>
            <a:fillRect/>
          </a:stretch>
        </p:blipFill>
        <p:spPr>
          <a:xfrm rot="-5400000">
            <a:off x="112175" y="-2859247"/>
            <a:ext cx="7080600" cy="123834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11" Type="http://schemas.openxmlformats.org/officeDocument/2006/relationships/image" Target="../media/image10.png"/><Relationship Id="rId10" Type="http://schemas.openxmlformats.org/officeDocument/2006/relationships/image" Target="../media/image14.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9.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 name="Shape 48"/>
        <p:cNvGrpSpPr/>
        <p:nvPr/>
      </p:nvGrpSpPr>
      <p:grpSpPr>
        <a:xfrm>
          <a:off x="0" y="0"/>
          <a:ext cx="0" cy="0"/>
          <a:chOff x="0" y="0"/>
          <a:chExt cx="0" cy="0"/>
        </a:xfrm>
      </p:grpSpPr>
      <p:sp>
        <p:nvSpPr>
          <p:cNvPr id="49" name="Google Shape;49;p9"/>
          <p:cNvSpPr/>
          <p:nvPr/>
        </p:nvSpPr>
        <p:spPr>
          <a:xfrm>
            <a:off x="6608300" y="2731650"/>
            <a:ext cx="2002800" cy="2002800"/>
          </a:xfrm>
          <a:prstGeom prst="ellipse">
            <a:avLst/>
          </a:prstGeom>
          <a:solidFill>
            <a:srgbClr val="EFF5FF"/>
          </a:solidFill>
          <a:ln cap="flat" cmpd="sng" w="9525">
            <a:solidFill>
              <a:srgbClr val="3088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0" name="Google Shape;50;p9"/>
          <p:cNvSpPr txBox="1"/>
          <p:nvPr>
            <p:ph type="ctrTitle"/>
          </p:nvPr>
        </p:nvSpPr>
        <p:spPr>
          <a:xfrm>
            <a:off x="311700" y="1046975"/>
            <a:ext cx="8520600" cy="979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JMIR </a:t>
            </a:r>
            <a:r>
              <a:rPr b="0" lang="en"/>
              <a:t>(Journal Name)</a:t>
            </a:r>
            <a:endParaRPr b="0"/>
          </a:p>
        </p:txBody>
      </p:sp>
      <p:sp>
        <p:nvSpPr>
          <p:cNvPr id="51" name="Google Shape;51;p9"/>
          <p:cNvSpPr txBox="1"/>
          <p:nvPr>
            <p:ph idx="1" type="subTitle"/>
          </p:nvPr>
        </p:nvSpPr>
        <p:spPr>
          <a:xfrm>
            <a:off x="311700" y="2491025"/>
            <a:ext cx="8520600" cy="150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2" name="Google Shape;52;p9"/>
          <p:cNvPicPr preferRelativeResize="0"/>
          <p:nvPr/>
        </p:nvPicPr>
        <p:blipFill rotWithShape="1">
          <a:blip r:embed="rId3">
            <a:alphaModFix/>
          </a:blip>
          <a:srcRect b="9" l="0" r="0" t="9"/>
          <a:stretch/>
        </p:blipFill>
        <p:spPr>
          <a:xfrm>
            <a:off x="6611975" y="2735337"/>
            <a:ext cx="1995600" cy="1995300"/>
          </a:xfrm>
          <a:prstGeom prst="ellipse">
            <a:avLst/>
          </a:prstGeom>
          <a:noFill/>
          <a:ln>
            <a:noFill/>
          </a:ln>
        </p:spPr>
      </p:pic>
      <p:grpSp>
        <p:nvGrpSpPr>
          <p:cNvPr id="53" name="Google Shape;53;p9"/>
          <p:cNvGrpSpPr/>
          <p:nvPr/>
        </p:nvGrpSpPr>
        <p:grpSpPr>
          <a:xfrm>
            <a:off x="4127888" y="179563"/>
            <a:ext cx="888300" cy="888300"/>
            <a:chOff x="4127888" y="179563"/>
            <a:chExt cx="888300" cy="888300"/>
          </a:xfrm>
        </p:grpSpPr>
        <p:sp>
          <p:nvSpPr>
            <p:cNvPr id="54" name="Google Shape;54;p9"/>
            <p:cNvSpPr/>
            <p:nvPr/>
          </p:nvSpPr>
          <p:spPr>
            <a:xfrm>
              <a:off x="4127888" y="179563"/>
              <a:ext cx="888300" cy="888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55" name="Google Shape;55;p9"/>
            <p:cNvPicPr preferRelativeResize="0"/>
            <p:nvPr/>
          </p:nvPicPr>
          <p:blipFill>
            <a:blip r:embed="rId4">
              <a:alphaModFix/>
            </a:blip>
            <a:stretch>
              <a:fillRect/>
            </a:stretch>
          </p:blipFill>
          <p:spPr>
            <a:xfrm>
              <a:off x="4148700" y="200375"/>
              <a:ext cx="846600" cy="8466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0"/>
          <p:cNvSpPr txBox="1"/>
          <p:nvPr>
            <p:ph type="title"/>
          </p:nvPr>
        </p:nvSpPr>
        <p:spPr>
          <a:xfrm>
            <a:off x="457200" y="457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About the journal</a:t>
            </a:r>
            <a:endParaRPr>
              <a:solidFill>
                <a:schemeClr val="lt1"/>
              </a:solidFill>
            </a:endParaRPr>
          </a:p>
        </p:txBody>
      </p:sp>
      <p:sp>
        <p:nvSpPr>
          <p:cNvPr id="61" name="Google Shape;61;p10"/>
          <p:cNvSpPr txBox="1"/>
          <p:nvPr>
            <p:ph idx="1" type="body"/>
          </p:nvPr>
        </p:nvSpPr>
        <p:spPr>
          <a:xfrm>
            <a:off x="457200" y="1444750"/>
            <a:ext cx="782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Journal name</a:t>
            </a:r>
            <a:r>
              <a:rPr lang="en"/>
              <a:t> (J##) is </a:t>
            </a:r>
            <a:endParaRPr/>
          </a:p>
        </p:txBody>
      </p:sp>
      <p:sp>
        <p:nvSpPr>
          <p:cNvPr id="62" name="Google Shape;62;p10"/>
          <p:cNvSpPr txBox="1"/>
          <p:nvPr/>
        </p:nvSpPr>
        <p:spPr>
          <a:xfrm>
            <a:off x="7906708" y="4559225"/>
            <a:ext cx="631500" cy="369300"/>
          </a:xfrm>
          <a:prstGeom prst="rect">
            <a:avLst/>
          </a:prstGeom>
          <a:noFill/>
          <a:ln>
            <a:noFill/>
          </a:ln>
        </p:spPr>
        <p:txBody>
          <a:bodyPr anchorCtr="0" anchor="t" bIns="91425" lIns="91425" spcFirstLastPara="1" rIns="91425" wrap="square" tIns="91425">
            <a:spAutoFit/>
          </a:bodyPr>
          <a:lstStyle/>
          <a:p>
            <a:pPr indent="0" lvl="0" marL="0" rtl="0" algn="r">
              <a:lnSpc>
                <a:spcPct val="138000"/>
              </a:lnSpc>
              <a:spcBef>
                <a:spcPts val="0"/>
              </a:spcBef>
              <a:spcAft>
                <a:spcPts val="0"/>
              </a:spcAft>
              <a:buNone/>
            </a:pPr>
            <a:fld id="{00000000-1234-1234-1234-123412341234}" type="slidenum">
              <a:rPr b="1" lang="en" sz="1200">
                <a:solidFill>
                  <a:schemeClr val="dk1"/>
                </a:solidFill>
                <a:latin typeface="Roboto"/>
                <a:ea typeface="Roboto"/>
                <a:cs typeface="Roboto"/>
                <a:sym typeface="Roboto"/>
              </a:rPr>
              <a:t>‹#›</a:t>
            </a:fld>
            <a:r>
              <a:rPr lang="en" sz="1200">
                <a:solidFill>
                  <a:schemeClr val="dk1"/>
                </a:solidFill>
                <a:latin typeface="Roboto Light"/>
                <a:ea typeface="Roboto Light"/>
                <a:cs typeface="Roboto Light"/>
                <a:sym typeface="Roboto Light"/>
              </a:rPr>
              <a:t> |</a:t>
            </a:r>
            <a:endParaRPr b="1" sz="12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1"/>
          <p:cNvSpPr txBox="1"/>
          <p:nvPr>
            <p:ph type="title"/>
          </p:nvPr>
        </p:nvSpPr>
        <p:spPr>
          <a:xfrm>
            <a:off x="457200" y="457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Join the Editorial Board</a:t>
            </a:r>
            <a:endParaRPr/>
          </a:p>
        </p:txBody>
      </p:sp>
      <p:sp>
        <p:nvSpPr>
          <p:cNvPr id="68" name="Google Shape;68;p11"/>
          <p:cNvSpPr txBox="1"/>
          <p:nvPr>
            <p:ph idx="1" type="body"/>
          </p:nvPr>
        </p:nvSpPr>
        <p:spPr>
          <a:xfrm>
            <a:off x="457200" y="1444750"/>
            <a:ext cx="5564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50">
                <a:solidFill>
                  <a:srgbClr val="000000"/>
                </a:solidFill>
                <a:latin typeface="Arial"/>
                <a:ea typeface="Arial"/>
                <a:cs typeface="Arial"/>
                <a:sym typeface="Arial"/>
              </a:rPr>
              <a:t>JMIR Publications is actively looking for new members to join the editorial board for each journal. Our editorial boards are composed of outstanding individuals committed to rigor in scientific review and excellence in providing educational feedback for authors.</a:t>
            </a:r>
            <a:endParaRPr sz="195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69" name="Google Shape;69;p11"/>
          <p:cNvPicPr preferRelativeResize="0"/>
          <p:nvPr/>
        </p:nvPicPr>
        <p:blipFill>
          <a:blip r:embed="rId3">
            <a:alphaModFix/>
          </a:blip>
          <a:stretch>
            <a:fillRect/>
          </a:stretch>
        </p:blipFill>
        <p:spPr>
          <a:xfrm>
            <a:off x="6881200" y="1513875"/>
            <a:ext cx="1482426" cy="226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title"/>
          </p:nvPr>
        </p:nvSpPr>
        <p:spPr>
          <a:xfrm>
            <a:off x="457200" y="457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Editorial Board</a:t>
            </a:r>
            <a:endParaRPr/>
          </a:p>
        </p:txBody>
      </p:sp>
      <p:sp>
        <p:nvSpPr>
          <p:cNvPr id="75" name="Google Shape;75;p12"/>
          <p:cNvSpPr txBox="1"/>
          <p:nvPr>
            <p:ph idx="1" type="body"/>
          </p:nvPr>
        </p:nvSpPr>
        <p:spPr>
          <a:xfrm>
            <a:off x="457200" y="1444750"/>
            <a:ext cx="782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254C"/>
        </a:solidFill>
      </p:bgPr>
    </p:bg>
    <p:spTree>
      <p:nvGrpSpPr>
        <p:cNvPr id="79" name="Shape 79"/>
        <p:cNvGrpSpPr/>
        <p:nvPr/>
      </p:nvGrpSpPr>
      <p:grpSpPr>
        <a:xfrm>
          <a:off x="0" y="0"/>
          <a:ext cx="0" cy="0"/>
          <a:chOff x="0" y="0"/>
          <a:chExt cx="0" cy="0"/>
        </a:xfrm>
      </p:grpSpPr>
      <p:pic>
        <p:nvPicPr>
          <p:cNvPr id="80" name="Google Shape;80;p13"/>
          <p:cNvPicPr preferRelativeResize="0"/>
          <p:nvPr/>
        </p:nvPicPr>
        <p:blipFill>
          <a:blip r:embed="rId3">
            <a:alphaModFix amt="70000"/>
          </a:blip>
          <a:stretch>
            <a:fillRect/>
          </a:stretch>
        </p:blipFill>
        <p:spPr>
          <a:xfrm rot="-5400000">
            <a:off x="1377762" y="-4138862"/>
            <a:ext cx="7833351" cy="13699875"/>
          </a:xfrm>
          <a:prstGeom prst="rect">
            <a:avLst/>
          </a:prstGeom>
          <a:noFill/>
          <a:ln>
            <a:noFill/>
          </a:ln>
        </p:spPr>
      </p:pic>
      <p:sp>
        <p:nvSpPr>
          <p:cNvPr id="81" name="Google Shape;81;p13"/>
          <p:cNvSpPr/>
          <p:nvPr/>
        </p:nvSpPr>
        <p:spPr>
          <a:xfrm>
            <a:off x="2408850" y="1186450"/>
            <a:ext cx="4326300" cy="554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txBox="1"/>
          <p:nvPr/>
        </p:nvSpPr>
        <p:spPr>
          <a:xfrm>
            <a:off x="2408850" y="1186450"/>
            <a:ext cx="43263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100"/>
              </a:spcAft>
              <a:buNone/>
            </a:pPr>
            <a:r>
              <a:rPr b="1" lang="en" sz="2400">
                <a:solidFill>
                  <a:schemeClr val="dk1"/>
                </a:solidFill>
                <a:latin typeface="Roboto"/>
                <a:ea typeface="Roboto"/>
                <a:cs typeface="Roboto"/>
                <a:sym typeface="Roboto"/>
              </a:rPr>
              <a:t>https://jmir.org</a:t>
            </a:r>
            <a:endParaRPr b="1" sz="2400">
              <a:solidFill>
                <a:schemeClr val="dk1"/>
              </a:solidFill>
              <a:latin typeface="Roboto"/>
              <a:ea typeface="Roboto"/>
              <a:cs typeface="Roboto"/>
              <a:sym typeface="Roboto"/>
            </a:endParaRPr>
          </a:p>
        </p:txBody>
      </p:sp>
      <p:sp>
        <p:nvSpPr>
          <p:cNvPr id="83" name="Google Shape;83;p13"/>
          <p:cNvSpPr txBox="1"/>
          <p:nvPr/>
        </p:nvSpPr>
        <p:spPr>
          <a:xfrm>
            <a:off x="1661550" y="347163"/>
            <a:ext cx="58209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100"/>
              </a:spcAft>
              <a:buNone/>
            </a:pPr>
            <a:r>
              <a:rPr b="1" lang="en" sz="3600">
                <a:solidFill>
                  <a:schemeClr val="lt1"/>
                </a:solidFill>
                <a:latin typeface="Roboto"/>
                <a:ea typeface="Roboto"/>
                <a:cs typeface="Roboto"/>
                <a:sym typeface="Roboto"/>
              </a:rPr>
              <a:t>Stay connected</a:t>
            </a:r>
            <a:endParaRPr b="1" sz="3600">
              <a:solidFill>
                <a:schemeClr val="lt1"/>
              </a:solidFill>
              <a:latin typeface="Roboto"/>
              <a:ea typeface="Roboto"/>
              <a:cs typeface="Roboto"/>
              <a:sym typeface="Roboto"/>
            </a:endParaRPr>
          </a:p>
        </p:txBody>
      </p:sp>
      <p:sp>
        <p:nvSpPr>
          <p:cNvPr id="84" name="Google Shape;84;p13"/>
          <p:cNvSpPr txBox="1"/>
          <p:nvPr/>
        </p:nvSpPr>
        <p:spPr>
          <a:xfrm>
            <a:off x="2279375" y="2059225"/>
            <a:ext cx="1918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a:t>
            </a:r>
            <a:r>
              <a:rPr lang="en" sz="1600">
                <a:solidFill>
                  <a:schemeClr val="lt1"/>
                </a:solidFill>
                <a:latin typeface="Roboto"/>
                <a:ea typeface="Roboto"/>
                <a:cs typeface="Roboto"/>
                <a:sym typeface="Roboto"/>
              </a:rPr>
              <a:t>jmirpub</a:t>
            </a:r>
            <a:endParaRPr sz="1600">
              <a:solidFill>
                <a:schemeClr val="lt1"/>
              </a:solidFill>
              <a:latin typeface="Roboto"/>
              <a:ea typeface="Roboto"/>
              <a:cs typeface="Roboto"/>
              <a:sym typeface="Roboto"/>
            </a:endParaRPr>
          </a:p>
        </p:txBody>
      </p:sp>
      <p:pic>
        <p:nvPicPr>
          <p:cNvPr id="85" name="Google Shape;85;p13"/>
          <p:cNvPicPr preferRelativeResize="0"/>
          <p:nvPr/>
        </p:nvPicPr>
        <p:blipFill rotWithShape="1">
          <a:blip r:embed="rId4">
            <a:alphaModFix/>
          </a:blip>
          <a:srcRect b="0" l="0" r="10" t="0"/>
          <a:stretch/>
        </p:blipFill>
        <p:spPr>
          <a:xfrm>
            <a:off x="4765625" y="2055360"/>
            <a:ext cx="441600" cy="438832"/>
          </a:xfrm>
          <a:prstGeom prst="rect">
            <a:avLst/>
          </a:prstGeom>
          <a:noFill/>
          <a:ln>
            <a:noFill/>
          </a:ln>
        </p:spPr>
      </p:pic>
      <p:pic>
        <p:nvPicPr>
          <p:cNvPr id="86" name="Google Shape;86;p13"/>
          <p:cNvPicPr preferRelativeResize="0"/>
          <p:nvPr/>
        </p:nvPicPr>
        <p:blipFill rotWithShape="1">
          <a:blip r:embed="rId5">
            <a:alphaModFix/>
          </a:blip>
          <a:srcRect b="29" l="0" r="0" t="29"/>
          <a:stretch/>
        </p:blipFill>
        <p:spPr>
          <a:xfrm>
            <a:off x="1722124" y="3572198"/>
            <a:ext cx="359026" cy="358825"/>
          </a:xfrm>
          <a:prstGeom prst="rect">
            <a:avLst/>
          </a:prstGeom>
          <a:noFill/>
          <a:ln>
            <a:noFill/>
          </a:ln>
        </p:spPr>
      </p:pic>
      <p:pic>
        <p:nvPicPr>
          <p:cNvPr id="87" name="Google Shape;87;p13"/>
          <p:cNvPicPr preferRelativeResize="0"/>
          <p:nvPr/>
        </p:nvPicPr>
        <p:blipFill rotWithShape="1">
          <a:blip r:embed="rId6">
            <a:alphaModFix/>
          </a:blip>
          <a:srcRect b="10" l="0" r="0" t="0"/>
          <a:stretch/>
        </p:blipFill>
        <p:spPr>
          <a:xfrm>
            <a:off x="1722112" y="2720980"/>
            <a:ext cx="359026" cy="358998"/>
          </a:xfrm>
          <a:prstGeom prst="rect">
            <a:avLst/>
          </a:prstGeom>
          <a:noFill/>
          <a:ln>
            <a:noFill/>
          </a:ln>
        </p:spPr>
      </p:pic>
      <p:pic>
        <p:nvPicPr>
          <p:cNvPr id="88" name="Google Shape;88;p13"/>
          <p:cNvPicPr preferRelativeResize="0"/>
          <p:nvPr/>
        </p:nvPicPr>
        <p:blipFill rotWithShape="1">
          <a:blip r:embed="rId7">
            <a:alphaModFix/>
          </a:blip>
          <a:srcRect b="10" l="0" r="0" t="0"/>
          <a:stretch/>
        </p:blipFill>
        <p:spPr>
          <a:xfrm>
            <a:off x="1756738" y="4169000"/>
            <a:ext cx="313994" cy="358825"/>
          </a:xfrm>
          <a:prstGeom prst="rect">
            <a:avLst/>
          </a:prstGeom>
          <a:noFill/>
          <a:ln>
            <a:noFill/>
          </a:ln>
        </p:spPr>
      </p:pic>
      <p:pic>
        <p:nvPicPr>
          <p:cNvPr id="89" name="Google Shape;89;p13"/>
          <p:cNvPicPr preferRelativeResize="0"/>
          <p:nvPr/>
        </p:nvPicPr>
        <p:blipFill rotWithShape="1">
          <a:blip r:embed="rId8">
            <a:alphaModFix/>
          </a:blip>
          <a:srcRect b="0" l="0" r="0" t="0"/>
          <a:stretch/>
        </p:blipFill>
        <p:spPr>
          <a:xfrm>
            <a:off x="4765625" y="3516436"/>
            <a:ext cx="441600" cy="310712"/>
          </a:xfrm>
          <a:prstGeom prst="rect">
            <a:avLst/>
          </a:prstGeom>
          <a:noFill/>
          <a:ln>
            <a:noFill/>
          </a:ln>
        </p:spPr>
      </p:pic>
      <p:sp>
        <p:nvSpPr>
          <p:cNvPr id="90" name="Google Shape;90;p13"/>
          <p:cNvSpPr txBox="1"/>
          <p:nvPr/>
        </p:nvSpPr>
        <p:spPr>
          <a:xfrm>
            <a:off x="5339813" y="3463467"/>
            <a:ext cx="1865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@jmirpublications</a:t>
            </a:r>
            <a:endParaRPr sz="1600">
              <a:solidFill>
                <a:schemeClr val="lt1"/>
              </a:solidFill>
              <a:latin typeface="Roboto"/>
              <a:ea typeface="Roboto"/>
              <a:cs typeface="Roboto"/>
              <a:sym typeface="Roboto"/>
            </a:endParaRPr>
          </a:p>
        </p:txBody>
      </p:sp>
      <p:sp>
        <p:nvSpPr>
          <p:cNvPr id="91" name="Google Shape;91;p13"/>
          <p:cNvSpPr txBox="1"/>
          <p:nvPr/>
        </p:nvSpPr>
        <p:spPr>
          <a:xfrm>
            <a:off x="5339812" y="4060275"/>
            <a:ext cx="2217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support@jmir.org</a:t>
            </a:r>
            <a:endParaRPr sz="1600">
              <a:solidFill>
                <a:schemeClr val="lt1"/>
              </a:solidFill>
              <a:latin typeface="Roboto"/>
              <a:ea typeface="Roboto"/>
              <a:cs typeface="Roboto"/>
              <a:sym typeface="Roboto"/>
            </a:endParaRPr>
          </a:p>
        </p:txBody>
      </p:sp>
      <p:sp>
        <p:nvSpPr>
          <p:cNvPr id="92" name="Google Shape;92;p13"/>
          <p:cNvSpPr txBox="1"/>
          <p:nvPr/>
        </p:nvSpPr>
        <p:spPr>
          <a:xfrm>
            <a:off x="5339812" y="2059233"/>
            <a:ext cx="2217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@jmirpub</a:t>
            </a:r>
            <a:endParaRPr>
              <a:solidFill>
                <a:schemeClr val="lt1"/>
              </a:solidFill>
              <a:latin typeface="Roboto"/>
              <a:ea typeface="Roboto"/>
              <a:cs typeface="Roboto"/>
              <a:sym typeface="Roboto"/>
            </a:endParaRPr>
          </a:p>
        </p:txBody>
      </p:sp>
      <p:sp>
        <p:nvSpPr>
          <p:cNvPr id="93" name="Google Shape;93;p13"/>
          <p:cNvSpPr txBox="1"/>
          <p:nvPr/>
        </p:nvSpPr>
        <p:spPr>
          <a:xfrm>
            <a:off x="2279350" y="2656025"/>
            <a:ext cx="2326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linkedin.com/company/jmir-publications  </a:t>
            </a:r>
            <a:endParaRPr sz="1600">
              <a:solidFill>
                <a:schemeClr val="lt1"/>
              </a:solidFill>
              <a:latin typeface="Roboto"/>
              <a:ea typeface="Roboto"/>
              <a:cs typeface="Roboto"/>
              <a:sym typeface="Roboto"/>
            </a:endParaRPr>
          </a:p>
        </p:txBody>
      </p:sp>
      <p:sp>
        <p:nvSpPr>
          <p:cNvPr id="94" name="Google Shape;94;p13"/>
          <p:cNvSpPr txBox="1"/>
          <p:nvPr/>
        </p:nvSpPr>
        <p:spPr>
          <a:xfrm>
            <a:off x="2279382" y="3536042"/>
            <a:ext cx="21807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@jmirpub</a:t>
            </a:r>
            <a:endParaRPr sz="1600">
              <a:solidFill>
                <a:schemeClr val="lt1"/>
              </a:solidFill>
              <a:latin typeface="Roboto"/>
              <a:ea typeface="Roboto"/>
              <a:cs typeface="Roboto"/>
              <a:sym typeface="Roboto"/>
            </a:endParaRPr>
          </a:p>
        </p:txBody>
      </p:sp>
      <p:sp>
        <p:nvSpPr>
          <p:cNvPr id="95" name="Google Shape;95;p13"/>
          <p:cNvSpPr txBox="1"/>
          <p:nvPr/>
        </p:nvSpPr>
        <p:spPr>
          <a:xfrm>
            <a:off x="2279365" y="4132850"/>
            <a:ext cx="1333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@jmirpub</a:t>
            </a:r>
            <a:endParaRPr sz="1600">
              <a:solidFill>
                <a:schemeClr val="lt1"/>
              </a:solidFill>
              <a:latin typeface="Roboto"/>
              <a:ea typeface="Roboto"/>
              <a:cs typeface="Roboto"/>
              <a:sym typeface="Roboto"/>
            </a:endParaRPr>
          </a:p>
        </p:txBody>
      </p:sp>
      <p:pic>
        <p:nvPicPr>
          <p:cNvPr id="96" name="Google Shape;96;p13"/>
          <p:cNvPicPr preferRelativeResize="0"/>
          <p:nvPr/>
        </p:nvPicPr>
        <p:blipFill rotWithShape="1">
          <a:blip r:embed="rId9">
            <a:alphaModFix/>
          </a:blip>
          <a:srcRect b="0" l="0" r="0" t="0"/>
          <a:stretch/>
        </p:blipFill>
        <p:spPr>
          <a:xfrm>
            <a:off x="4779289" y="4114275"/>
            <a:ext cx="414264" cy="310698"/>
          </a:xfrm>
          <a:prstGeom prst="rect">
            <a:avLst/>
          </a:prstGeom>
          <a:noFill/>
          <a:ln>
            <a:noFill/>
          </a:ln>
        </p:spPr>
      </p:pic>
      <p:pic>
        <p:nvPicPr>
          <p:cNvPr id="97" name="Google Shape;97;p13"/>
          <p:cNvPicPr preferRelativeResize="0"/>
          <p:nvPr/>
        </p:nvPicPr>
        <p:blipFill>
          <a:blip r:embed="rId10">
            <a:alphaModFix/>
          </a:blip>
          <a:stretch>
            <a:fillRect/>
          </a:stretch>
        </p:blipFill>
        <p:spPr>
          <a:xfrm rot="-1915405">
            <a:off x="6503693" y="1480003"/>
            <a:ext cx="418139" cy="711121"/>
          </a:xfrm>
          <a:prstGeom prst="rect">
            <a:avLst/>
          </a:prstGeom>
          <a:noFill/>
          <a:ln>
            <a:noFill/>
          </a:ln>
        </p:spPr>
      </p:pic>
      <p:pic>
        <p:nvPicPr>
          <p:cNvPr id="98" name="Google Shape;98;p13"/>
          <p:cNvPicPr preferRelativeResize="0"/>
          <p:nvPr/>
        </p:nvPicPr>
        <p:blipFill>
          <a:blip r:embed="rId11">
            <a:alphaModFix/>
          </a:blip>
          <a:stretch>
            <a:fillRect/>
          </a:stretch>
        </p:blipFill>
        <p:spPr>
          <a:xfrm>
            <a:off x="1777137" y="2119435"/>
            <a:ext cx="304012" cy="310702"/>
          </a:xfrm>
          <a:prstGeom prst="rect">
            <a:avLst/>
          </a:prstGeom>
          <a:noFill/>
          <a:ln>
            <a:noFill/>
          </a:ln>
        </p:spPr>
      </p:pic>
      <p:sp>
        <p:nvSpPr>
          <p:cNvPr id="99" name="Google Shape;99;p13"/>
          <p:cNvSpPr txBox="1"/>
          <p:nvPr/>
        </p:nvSpPr>
        <p:spPr>
          <a:xfrm>
            <a:off x="5339812" y="2761358"/>
            <a:ext cx="2217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600">
                <a:solidFill>
                  <a:schemeClr val="lt1"/>
                </a:solidFill>
                <a:latin typeface="Roboto"/>
                <a:ea typeface="Roboto"/>
                <a:cs typeface="Roboto"/>
                <a:sym typeface="Roboto"/>
              </a:rPr>
              <a:t>@j</a:t>
            </a:r>
            <a:r>
              <a:rPr lang="en" sz="1600">
                <a:solidFill>
                  <a:schemeClr val="lt1"/>
                </a:solidFill>
                <a:latin typeface="Roboto"/>
                <a:ea typeface="Roboto"/>
                <a:cs typeface="Roboto"/>
                <a:sym typeface="Roboto"/>
              </a:rPr>
              <a:t>mirpub.bsky.social</a:t>
            </a:r>
            <a:endParaRPr>
              <a:solidFill>
                <a:schemeClr val="lt1"/>
              </a:solidFill>
              <a:latin typeface="Roboto"/>
              <a:ea typeface="Roboto"/>
              <a:cs typeface="Roboto"/>
              <a:sym typeface="Roboto"/>
            </a:endParaRPr>
          </a:p>
        </p:txBody>
      </p:sp>
      <p:pic>
        <p:nvPicPr>
          <p:cNvPr id="100" name="Google Shape;100;p13"/>
          <p:cNvPicPr preferRelativeResize="0"/>
          <p:nvPr/>
        </p:nvPicPr>
        <p:blipFill>
          <a:blip r:embed="rId12">
            <a:alphaModFix/>
          </a:blip>
          <a:stretch>
            <a:fillRect/>
          </a:stretch>
        </p:blipFill>
        <p:spPr>
          <a:xfrm>
            <a:off x="4765625" y="2788573"/>
            <a:ext cx="441600" cy="4407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MIR Publications">
  <a:themeElements>
    <a:clrScheme name="Simple Light">
      <a:dk1>
        <a:srgbClr val="1A254C"/>
      </a:dk1>
      <a:lt1>
        <a:srgbClr val="FFFFFF"/>
      </a:lt1>
      <a:dk2>
        <a:srgbClr val="3088DF"/>
      </a:dk2>
      <a:lt2>
        <a:srgbClr val="EFF5FF"/>
      </a:lt2>
      <a:accent1>
        <a:srgbClr val="3088DF"/>
      </a:accent1>
      <a:accent2>
        <a:srgbClr val="1A254C"/>
      </a:accent2>
      <a:accent3>
        <a:srgbClr val="FF9900"/>
      </a:accent3>
      <a:accent4>
        <a:srgbClr val="3088DF"/>
      </a:accent4>
      <a:accent5>
        <a:srgbClr val="3088DF"/>
      </a:accent5>
      <a:accent6>
        <a:srgbClr val="3088DF"/>
      </a:accent6>
      <a:hlink>
        <a:srgbClr val="3088D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